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86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89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6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0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3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7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0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8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5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1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7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C604F-5CC2-485D-AF89-426877199B24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6AB64-C84D-44FF-8873-B900A68A5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4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AP Macroeconomics – Week 1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9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32" y="175002"/>
            <a:ext cx="6875352" cy="65791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Mid Term Exam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316" y="1050203"/>
            <a:ext cx="6956016" cy="509071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Units will be covered</a:t>
            </a:r>
          </a:p>
          <a:p>
            <a:r>
              <a:rPr lang="en-US" dirty="0" smtClean="0"/>
              <a:t>Best preparation is practice exams!</a:t>
            </a:r>
          </a:p>
          <a:p>
            <a:pPr lvl="1"/>
            <a:r>
              <a:rPr lang="en-US" dirty="0" smtClean="0"/>
              <a:t>Same format, same style of </a:t>
            </a:r>
            <a:r>
              <a:rPr lang="en-US" dirty="0" smtClean="0"/>
              <a:t>questions</a:t>
            </a:r>
          </a:p>
          <a:p>
            <a:pPr lvl="1"/>
            <a:r>
              <a:rPr lang="en-US" dirty="0" smtClean="0"/>
              <a:t>I </a:t>
            </a:r>
            <a:r>
              <a:rPr lang="en-US" smtClean="0"/>
              <a:t>have taken questions from 2014, 2016, 2018 exams</a:t>
            </a:r>
            <a:endParaRPr lang="en-US" dirty="0" smtClean="0"/>
          </a:p>
          <a:p>
            <a:r>
              <a:rPr lang="en-US" dirty="0" smtClean="0"/>
              <a:t>If you find the practice exams too difficult then you should:</a:t>
            </a:r>
          </a:p>
          <a:p>
            <a:pPr lvl="1"/>
            <a:r>
              <a:rPr lang="en-US" dirty="0" smtClean="0"/>
              <a:t>Attempt the Progress Check Questions for each unit</a:t>
            </a:r>
          </a:p>
          <a:p>
            <a:pPr lvl="1"/>
            <a:r>
              <a:rPr lang="en-US" dirty="0" smtClean="0"/>
              <a:t>Look over my slides and summaries</a:t>
            </a:r>
            <a:endParaRPr lang="en-US" dirty="0"/>
          </a:p>
          <a:p>
            <a:pPr lvl="1"/>
            <a:r>
              <a:rPr lang="en-US" dirty="0" smtClean="0"/>
              <a:t>Watch videos such as Khan Academy, ACDC economics, videos from Chinese content creators who do the same thing</a:t>
            </a:r>
          </a:p>
          <a:p>
            <a:r>
              <a:rPr lang="en-US" dirty="0" smtClean="0"/>
              <a:t>Remember to use me as a resource.</a:t>
            </a:r>
          </a:p>
          <a:p>
            <a:pPr lvl="1"/>
            <a:r>
              <a:rPr lang="en-US" dirty="0" smtClean="0"/>
              <a:t>Ask me questions in class </a:t>
            </a:r>
          </a:p>
          <a:p>
            <a:pPr lvl="1"/>
            <a:r>
              <a:rPr lang="en-US" dirty="0" smtClean="0"/>
              <a:t>I am usually available at lunch time</a:t>
            </a:r>
          </a:p>
          <a:p>
            <a:pPr lvl="1"/>
            <a:r>
              <a:rPr lang="en-US" dirty="0" smtClean="0"/>
              <a:t>Asking questions can often save you a lot of time and strengthen your knowledge</a:t>
            </a:r>
          </a:p>
          <a:p>
            <a:pPr lvl="2"/>
            <a:r>
              <a:rPr lang="en-US" dirty="0" smtClean="0"/>
              <a:t>Ask your classmates as well</a:t>
            </a:r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4999" y="1050203"/>
            <a:ext cx="2762636" cy="11812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0213" y="2982769"/>
            <a:ext cx="2802605" cy="14001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7332" y="2407337"/>
            <a:ext cx="2829320" cy="9335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7671" y="3340917"/>
            <a:ext cx="1794655" cy="12100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7416" y="4958320"/>
            <a:ext cx="1667108" cy="165758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36317" y="4869250"/>
            <a:ext cx="2267266" cy="14289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26357" y="5484530"/>
            <a:ext cx="1233654" cy="1133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3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123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AP Macroeconomics – Week 1</vt:lpstr>
      <vt:lpstr>Mid Term Exam Preparation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Macroeconomics – Week 1</dc:title>
  <dc:creator>David Ryan</dc:creator>
  <cp:lastModifiedBy>David</cp:lastModifiedBy>
  <cp:revision>5</cp:revision>
  <dcterms:created xsi:type="dcterms:W3CDTF">2021-09-07T06:10:08Z</dcterms:created>
  <dcterms:modified xsi:type="dcterms:W3CDTF">2022-04-21T06:39:44Z</dcterms:modified>
</cp:coreProperties>
</file>